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58" r:id="rId16"/>
    <p:sldId id="259" r:id="rId17"/>
    <p:sldId id="260" r:id="rId18"/>
    <p:sldId id="261" r:id="rId19"/>
    <p:sldId id="262" r:id="rId20"/>
    <p:sldId id="263" r:id="rId21"/>
  </p:sldIdLst>
  <p:sldSz cx="18288000" cy="10287000"/>
  <p:notesSz cx="10287000" cy="18288000"/>
  <p:embeddedFontLst>
    <p:embeddedFont>
      <p:font typeface="Pretendard" panose="020B0600000101010101" charset="-127"/>
      <p:regular r:id="rId24"/>
      <p:bold r:id="rId25"/>
    </p:embeddedFont>
    <p:embeddedFont>
      <p:font typeface="Pretendard Light" panose="020B0600000101010101" charset="-127"/>
      <p:regular r:id="rId26"/>
    </p:embeddedFont>
    <p:embeddedFont>
      <p:font typeface="Pretendard Medium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나눔명조" panose="020B0600000101010101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bster" panose="00000500000000000000" pitchFamily="2" charset="0"/>
      <p:regular r:id="rId35"/>
    </p:embeddedFont>
    <p:embeddedFont>
      <p:font typeface="Oswald" panose="00000500000000000000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54400" y="9887088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8925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201721045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윤</a:t>
            </a:r>
            <a:r>
              <a:rPr lang="ko-KR" altLang="en-US" sz="2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</a:p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201720920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sz="2600" dirty="0" err="1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이태균</a:t>
            </a:r>
            <a:endParaRPr lang="ko-KR" altLang="en-US" sz="2600" dirty="0">
              <a:solidFill>
                <a:srgbClr val="59595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grpSp>
        <p:nvGrpSpPr>
          <p:cNvPr id="3" name="그룹 1025">
            <a:extLst>
              <a:ext uri="{FF2B5EF4-FFF2-40B4-BE49-F238E27FC236}">
                <a16:creationId xmlns:a16="http://schemas.microsoft.com/office/drawing/2014/main" id="{961528F1-1B93-2EDB-051C-A2E3E6D4FB8C}"/>
              </a:ext>
            </a:extLst>
          </p:cNvPr>
          <p:cNvGrpSpPr/>
          <p:nvPr/>
        </p:nvGrpSpPr>
        <p:grpSpPr>
          <a:xfrm>
            <a:off x="-2751478" y="4863504"/>
            <a:ext cx="15882263" cy="469837"/>
            <a:chOff x="-103184" y="620322"/>
            <a:chExt cx="15882263" cy="469837"/>
          </a:xfrm>
        </p:grpSpPr>
        <p:pic>
          <p:nvPicPr>
            <p:cNvPr id="4" name="Object 92">
              <a:extLst>
                <a:ext uri="{FF2B5EF4-FFF2-40B4-BE49-F238E27FC236}">
                  <a16:creationId xmlns:a16="http://schemas.microsoft.com/office/drawing/2014/main" id="{8E182008-82D0-2298-64BD-A9DC5F0E3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D41AED-6ACC-BC3E-CAA4-EECD44AB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1682228"/>
            <a:ext cx="2994343" cy="2994343"/>
            <a:chOff x="1142857" y="1682228"/>
            <a:chExt cx="2994343" cy="2994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1682228"/>
              <a:ext cx="2994343" cy="29943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682228"/>
            <a:ext cx="2996296" cy="2996296"/>
            <a:chOff x="1142857" y="1682228"/>
            <a:chExt cx="2996296" cy="2996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2857" y="1682228"/>
              <a:ext cx="2996296" cy="299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2857" y="1682228"/>
            <a:ext cx="2994343" cy="2994343"/>
            <a:chOff x="1142857" y="1682228"/>
            <a:chExt cx="2994343" cy="29943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2857" y="1682228"/>
              <a:ext cx="2994343" cy="29943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42857" y="5664562"/>
            <a:ext cx="7414286" cy="186952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>
                <a:solidFill>
                  <a:srgbClr val="595959"/>
                </a:solidFill>
                <a:latin typeface="Pretendard SemiBold"/>
                <a:cs typeface="Pretendard SemiBold"/>
              </a:rPr>
              <a:t>끊임없이 도달하는</a:t>
            </a:r>
          </a:p>
          <a:p>
            <a:pPr lvl="0">
              <a:defRPr/>
            </a:pPr>
            <a:r>
              <a:rPr lang="en-US" sz="4100">
                <a:solidFill>
                  <a:srgbClr val="2274EC"/>
                </a:solidFill>
                <a:latin typeface="Pretendard SemiBold"/>
                <a:cs typeface="Pretendard SemiBold"/>
              </a:rPr>
              <a:t>디자이너 </a:t>
            </a:r>
            <a:r>
              <a:rPr lang="en-US" sz="4100">
                <a:solidFill>
                  <a:srgbClr val="2274EC"/>
                </a:solidFill>
                <a:latin typeface="Pretendard"/>
                <a:cs typeface="Pretendard"/>
              </a:rPr>
              <a:t>김미리 </a:t>
            </a:r>
            <a:r>
              <a:rPr lang="en-US" sz="4100">
                <a:solidFill>
                  <a:srgbClr val="2274EC"/>
                </a:solidFill>
                <a:latin typeface="Pretendard SemiBold"/>
                <a:cs typeface="Pretendard SemiBold"/>
              </a:rPr>
              <a:t>입니다.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1142857" y="4922040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857" y="7353634"/>
            <a:ext cx="5090601" cy="25785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B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 2000.10.30 (23세)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P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 010 1234 5678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M  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mirikim@miricanvas.com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W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www.miricanvas.com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6818016" y="2144441"/>
            <a:ext cx="2732870" cy="436383"/>
            <a:chOff x="6818016" y="2144441"/>
            <a:chExt cx="2732870" cy="436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18016" y="2144441"/>
              <a:ext cx="2732870" cy="43638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82671" y="2208837"/>
            <a:ext cx="3405848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EDUCATION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6836467" y="2872086"/>
            <a:ext cx="5796046" cy="11081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EEEEEE"/>
                </a:solidFill>
                <a:latin typeface="Pretendard Light"/>
                <a:cs typeface="Pretendard Light"/>
              </a:rPr>
              <a:t>   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 미리대학교 디자인학과 졸업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2000.01 </a:t>
            </a:r>
            <a:r>
              <a:rPr lang="en-US" sz="1800">
                <a:solidFill>
                  <a:srgbClr val="EEEEEE"/>
                </a:solidFill>
                <a:latin typeface="Pretendard Light"/>
                <a:cs typeface="Pretendard Light"/>
              </a:rPr>
              <a:t>  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미리고등학교 졸업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6818016" y="4527398"/>
            <a:ext cx="2732870" cy="436383"/>
            <a:chOff x="6818016" y="4527398"/>
            <a:chExt cx="2732870" cy="4363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18016" y="4527398"/>
              <a:ext cx="2732870" cy="4363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482671" y="4598426"/>
            <a:ext cx="3405848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EXPERIENCE</a:t>
            </a:r>
            <a:endParaRPr lang="en-US"/>
          </a:p>
        </p:txBody>
      </p:sp>
      <p:sp>
        <p:nvSpPr>
          <p:cNvPr id="25" name="Object 25"/>
          <p:cNvSpPr txBox="1"/>
          <p:nvPr/>
        </p:nvSpPr>
        <p:spPr>
          <a:xfrm>
            <a:off x="6818019" y="8743095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제45회 커뮤니케이션디자인공모전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 시각디자인 부분 입선</a:t>
            </a:r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6818019" y="6134400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제21회 미리관광 BI공모전 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개인 부분 우수상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6818019" y="7003961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미리컴퍼니 대학생 광고 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디지털광고부분 참가상</a:t>
            </a:r>
            <a:endParaRPr lang="en-US"/>
          </a:p>
        </p:txBody>
      </p:sp>
      <p:sp>
        <p:nvSpPr>
          <p:cNvPr id="28" name="Object 28"/>
          <p:cNvSpPr txBox="1"/>
          <p:nvPr/>
        </p:nvSpPr>
        <p:spPr>
          <a:xfrm>
            <a:off x="6818019" y="7873533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미리캔버스 캐릭터공모전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캐릭터, 캐릭터 굿즈 (인형, 키링, 엽서 등)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6818019" y="5264838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 (주)미리컴퍼니 그래픽디자이너 인턴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웹·브랜드 디자인 업무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11915121" y="5921684"/>
            <a:ext cx="2733557" cy="436383"/>
            <a:chOff x="11915121" y="5921684"/>
            <a:chExt cx="2733557" cy="4363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915121" y="5921684"/>
              <a:ext cx="2733557" cy="43638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548137" y="5992709"/>
            <a:ext cx="3467525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PROGRAM SKILL</a:t>
            </a:r>
            <a:endParaRPr lang="en-US"/>
          </a:p>
        </p:txBody>
      </p:sp>
      <p:grpSp>
        <p:nvGrpSpPr>
          <p:cNvPr id="1008" name="그룹 1008"/>
          <p:cNvGrpSpPr/>
          <p:nvPr/>
        </p:nvGrpSpPr>
        <p:grpSpPr>
          <a:xfrm>
            <a:off x="11915121" y="2144441"/>
            <a:ext cx="2733557" cy="436383"/>
            <a:chOff x="11915121" y="2144441"/>
            <a:chExt cx="2733557" cy="4363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915121" y="2144441"/>
              <a:ext cx="2733557" cy="43638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672732" y="2215466"/>
            <a:ext cx="3218333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CERTIFICATION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11915048" y="2872086"/>
            <a:ext cx="5796046" cy="238430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GTQ1급 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2000.01 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컴퓨터그래픽스운용기능사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MOS Powerpoint 2020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2종보통운전면허 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11860613" y="6677820"/>
            <a:ext cx="5263196" cy="275708"/>
            <a:chOff x="11860613" y="6677820"/>
            <a:chExt cx="5263196" cy="275708"/>
          </a:xfrm>
        </p:grpSpPr>
        <p:sp>
          <p:nvSpPr>
            <p:cNvPr id="40" name="Object 40"/>
            <p:cNvSpPr txBox="1"/>
            <p:nvPr/>
          </p:nvSpPr>
          <p:spPr>
            <a:xfrm>
              <a:off x="11860613" y="6677820"/>
              <a:ext cx="1705220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Photoshop</a:t>
              </a:r>
              <a:endParaRPr lang="en-US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2978192" y="6756039"/>
              <a:ext cx="3535593" cy="119271"/>
              <a:chOff x="12978192" y="6756039"/>
              <a:chExt cx="3535593" cy="11927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978192" y="6756039"/>
                <a:ext cx="3535593" cy="119271"/>
                <a:chOff x="12978192" y="6756039"/>
                <a:chExt cx="3535593" cy="11927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2978192" y="6756039"/>
                  <a:ext cx="3535593" cy="11927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985534" y="6756039"/>
                <a:ext cx="3162656" cy="119271"/>
                <a:chOff x="12985534" y="6756039"/>
                <a:chExt cx="3162656" cy="1192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2985534" y="6756039"/>
                  <a:ext cx="3162656" cy="119271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Object 49"/>
            <p:cNvSpPr txBox="1"/>
            <p:nvPr/>
          </p:nvSpPr>
          <p:spPr>
            <a:xfrm>
              <a:off x="16219358" y="6677820"/>
              <a:ext cx="904451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90%</a:t>
              </a:r>
              <a:endParaRPr lang="en-US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1860613" y="7188921"/>
            <a:ext cx="5263173" cy="275708"/>
            <a:chOff x="11860613" y="7188921"/>
            <a:chExt cx="5263173" cy="275708"/>
          </a:xfrm>
        </p:grpSpPr>
        <p:sp>
          <p:nvSpPr>
            <p:cNvPr id="52" name="Object 52"/>
            <p:cNvSpPr txBox="1"/>
            <p:nvPr/>
          </p:nvSpPr>
          <p:spPr>
            <a:xfrm>
              <a:off x="11860613" y="7188921"/>
              <a:ext cx="155255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Illustration</a:t>
              </a:r>
              <a:endParaRPr lang="en-US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2978192" y="7267140"/>
              <a:ext cx="3535593" cy="119271"/>
              <a:chOff x="12978192" y="7267140"/>
              <a:chExt cx="3535593" cy="1192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7267140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978192" y="7267140"/>
              <a:ext cx="2950341" cy="119271"/>
              <a:chOff x="12978192" y="7267140"/>
              <a:chExt cx="2950341" cy="1192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2978192" y="7267140"/>
                <a:ext cx="2950341" cy="119271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16539920" y="7188921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80%</a:t>
              </a:r>
              <a:endParaRPr lang="en-US"/>
            </a:p>
          </p:txBody>
        </p:sp>
      </p:grpSp>
      <p:grpSp>
        <p:nvGrpSpPr>
          <p:cNvPr id="1016" name="그룹 1016"/>
          <p:cNvGrpSpPr/>
          <p:nvPr/>
        </p:nvGrpSpPr>
        <p:grpSpPr>
          <a:xfrm>
            <a:off x="11860613" y="7700022"/>
            <a:ext cx="5263173" cy="275708"/>
            <a:chOff x="11860613" y="7700022"/>
            <a:chExt cx="5263173" cy="275708"/>
          </a:xfrm>
        </p:grpSpPr>
        <p:sp>
          <p:nvSpPr>
            <p:cNvPr id="62" name="Object 62"/>
            <p:cNvSpPr txBox="1"/>
            <p:nvPr/>
          </p:nvSpPr>
          <p:spPr>
            <a:xfrm>
              <a:off x="11860613" y="7700022"/>
              <a:ext cx="2116403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After effect</a:t>
              </a:r>
              <a:endParaRPr lang="en-US"/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12978192" y="7778241"/>
              <a:ext cx="3535593" cy="119271"/>
              <a:chOff x="12978192" y="7778241"/>
              <a:chExt cx="3535593" cy="11927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7778241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78192" y="7778241"/>
              <a:ext cx="2313395" cy="119271"/>
              <a:chOff x="12978192" y="7778241"/>
              <a:chExt cx="2313395" cy="11927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2978192" y="7778241"/>
                <a:ext cx="2313395" cy="119271"/>
              </a:xfrm>
              <a:prstGeom prst="rect">
                <a:avLst/>
              </a:prstGeom>
            </p:spPr>
          </p:pic>
        </p:grpSp>
        <p:sp>
          <p:nvSpPr>
            <p:cNvPr id="69" name="Object 69"/>
            <p:cNvSpPr txBox="1"/>
            <p:nvPr/>
          </p:nvSpPr>
          <p:spPr>
            <a:xfrm>
              <a:off x="16539920" y="7700022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70%</a:t>
              </a:r>
              <a:endParaRPr lang="en-US"/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11860613" y="8211124"/>
            <a:ext cx="5263166" cy="275708"/>
            <a:chOff x="11860613" y="8211124"/>
            <a:chExt cx="5263166" cy="275708"/>
          </a:xfrm>
        </p:grpSpPr>
        <p:sp>
          <p:nvSpPr>
            <p:cNvPr id="72" name="Object 72"/>
            <p:cNvSpPr txBox="1"/>
            <p:nvPr/>
          </p:nvSpPr>
          <p:spPr>
            <a:xfrm>
              <a:off x="11860613" y="8211124"/>
              <a:ext cx="158769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Indesign</a:t>
              </a:r>
              <a:endParaRPr lang="en-US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2978192" y="8289342"/>
              <a:ext cx="3535593" cy="119271"/>
              <a:chOff x="12978192" y="8289342"/>
              <a:chExt cx="3535593" cy="11927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8289342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978192" y="8289342"/>
              <a:ext cx="2065237" cy="119271"/>
              <a:chOff x="12978192" y="8289342"/>
              <a:chExt cx="2065237" cy="11927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2978192" y="8289342"/>
                <a:ext cx="2065237" cy="119271"/>
              </a:xfrm>
              <a:prstGeom prst="rect">
                <a:avLst/>
              </a:prstGeom>
            </p:spPr>
          </p:pic>
        </p:grpSp>
        <p:sp>
          <p:nvSpPr>
            <p:cNvPr id="79" name="Object 79"/>
            <p:cNvSpPr txBox="1"/>
            <p:nvPr/>
          </p:nvSpPr>
          <p:spPr>
            <a:xfrm>
              <a:off x="16219328" y="8211124"/>
              <a:ext cx="904451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60%</a:t>
              </a:r>
              <a:endParaRPr lang="en-US"/>
            </a:p>
          </p:txBody>
        </p:sp>
      </p:grpSp>
      <p:grpSp>
        <p:nvGrpSpPr>
          <p:cNvPr id="1022" name="그룹 1022"/>
          <p:cNvGrpSpPr/>
          <p:nvPr/>
        </p:nvGrpSpPr>
        <p:grpSpPr>
          <a:xfrm>
            <a:off x="11860613" y="8722225"/>
            <a:ext cx="5263173" cy="275708"/>
            <a:chOff x="11860613" y="8722225"/>
            <a:chExt cx="5263173" cy="275708"/>
          </a:xfrm>
        </p:grpSpPr>
        <p:sp>
          <p:nvSpPr>
            <p:cNvPr id="82" name="Object 82"/>
            <p:cNvSpPr txBox="1"/>
            <p:nvPr/>
          </p:nvSpPr>
          <p:spPr>
            <a:xfrm>
              <a:off x="11860613" y="8722225"/>
              <a:ext cx="158769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Adobe XD</a:t>
              </a:r>
              <a:endParaRPr lang="en-US"/>
            </a:p>
          </p:txBody>
        </p:sp>
        <p:grpSp>
          <p:nvGrpSpPr>
            <p:cNvPr id="1023" name="그룹 1023"/>
            <p:cNvGrpSpPr/>
            <p:nvPr/>
          </p:nvGrpSpPr>
          <p:grpSpPr>
            <a:xfrm>
              <a:off x="12978192" y="8800443"/>
              <a:ext cx="3535593" cy="119271"/>
              <a:chOff x="12978192" y="8800443"/>
              <a:chExt cx="3535593" cy="11927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8800443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985534" y="8800443"/>
              <a:ext cx="2942999" cy="119271"/>
              <a:chOff x="12985534" y="8800443"/>
              <a:chExt cx="2942999" cy="119271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2985534" y="8800443"/>
                <a:ext cx="2942999" cy="119271"/>
              </a:xfrm>
              <a:prstGeom prst="rect">
                <a:avLst/>
              </a:prstGeom>
            </p:spPr>
          </p:pic>
        </p:grpSp>
        <p:sp>
          <p:nvSpPr>
            <p:cNvPr id="89" name="Object 89"/>
            <p:cNvSpPr txBox="1"/>
            <p:nvPr/>
          </p:nvSpPr>
          <p:spPr>
            <a:xfrm>
              <a:off x="16539920" y="8722225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80%</a:t>
              </a:r>
              <a:endParaRPr lang="en-US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131920" y="6910912"/>
            <a:ext cx="4458704" cy="3404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787878"/>
                </a:solidFill>
                <a:latin typeface="Pretendard Light"/>
                <a:cs typeface="Pretendard Light"/>
              </a:rPr>
              <a:t>* 이 템플릿에 사용된 이미지는 홍보용입니다.</a:t>
            </a:r>
            <a:endParaRPr lang="en-US"/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376856" y="748577"/>
            <a:ext cx="242314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2035 - 36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RESUME</a:t>
            </a:r>
            <a:endParaRPr lang="en-US"/>
          </a:p>
        </p:txBody>
      </p:sp>
      <p:sp>
        <p:nvSpPr>
          <p:cNvPr id="96" name="Object 96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97" name="Object 97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EDA8F-DFDF-7FF2-C640-900807E0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9101" y="4497591"/>
            <a:ext cx="12011268" cy="19357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7200" kern="0" spc="-200">
                <a:solidFill>
                  <a:srgbClr val="FFFFFF"/>
                </a:solidFill>
                <a:latin typeface="Pretendard SemiBold"/>
                <a:cs typeface="Pretendard SemiBold"/>
              </a:rPr>
              <a:t>BRANDING DESIGN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1823761" y="7135790"/>
            <a:ext cx="5326627" cy="136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2100">
                <a:solidFill>
                  <a:srgbClr val="FFFFFF"/>
                </a:solidFill>
                <a:latin typeface="Pretendard Medium"/>
                <a:cs typeface="Pretendard Medium"/>
              </a:rPr>
              <a:t>01 </a:t>
            </a:r>
            <a:r>
              <a:rPr lang="en-US" sz="2100">
                <a:solidFill>
                  <a:srgbClr val="FFFFFF"/>
                </a:solidFill>
                <a:latin typeface="Pretendard Light"/>
                <a:cs typeface="Pretendard Light"/>
              </a:rPr>
              <a:t>    부제목을 작성해주세요.</a:t>
            </a:r>
          </a:p>
          <a:p>
            <a:pPr lvl="0" algn="r">
              <a:defRPr/>
            </a:pPr>
            <a:r>
              <a:rPr lang="en-US" sz="2100">
                <a:solidFill>
                  <a:srgbClr val="FFFFFF"/>
                </a:solidFill>
                <a:latin typeface="Pretendard Medium"/>
                <a:cs typeface="Pretendard Medium"/>
              </a:rPr>
              <a:t>02</a:t>
            </a:r>
            <a:r>
              <a:rPr lang="en-US" sz="2100">
                <a:solidFill>
                  <a:srgbClr val="FFFFFF"/>
                </a:solidFill>
                <a:latin typeface="Pretendard Light"/>
                <a:cs typeface="Pretendard Light"/>
              </a:rPr>
              <a:t>    부제목을 작성해주세요.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12299616" y="748577"/>
            <a:ext cx="5500384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424079" y="5963553"/>
            <a:ext cx="10034142" cy="469837"/>
            <a:chOff x="8424079" y="5963553"/>
            <a:chExt cx="10034142" cy="469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424079" y="5963553"/>
              <a:ext cx="10034142" cy="46983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12540-0A8A-35C2-11F3-29792D9A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37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7533" y="2005049"/>
            <a:ext cx="11500923" cy="8280665"/>
            <a:chOff x="-3237533" y="2005049"/>
            <a:chExt cx="11500923" cy="8280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237533" y="2005049"/>
              <a:ext cx="11500923" cy="82806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42857" y="3058750"/>
            <a:ext cx="5500384" cy="22906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400" kern="0" spc="-200" dirty="0" err="1">
                <a:solidFill>
                  <a:srgbClr val="FFFFFF"/>
                </a:solidFill>
                <a:latin typeface="Pretendard Medium"/>
                <a:cs typeface="Pretendard Medium"/>
              </a:rPr>
              <a:t>미리비건</a:t>
            </a:r>
            <a:endParaRPr lang="en-US" sz="4400" kern="0" spc="-200" dirty="0">
              <a:solidFill>
                <a:srgbClr val="FFFFFF"/>
              </a:solidFill>
              <a:latin typeface="Pretendard Medium"/>
              <a:cs typeface="Pretendard Medium"/>
            </a:endParaRPr>
          </a:p>
          <a:p>
            <a:pPr lvl="0">
              <a:defRPr/>
            </a:pPr>
            <a:r>
              <a:rPr lang="en-US" sz="4400" kern="0" spc="-200" dirty="0" err="1">
                <a:solidFill>
                  <a:srgbClr val="FFFFFF"/>
                </a:solidFill>
                <a:latin typeface="Pretendard Light"/>
                <a:cs typeface="Pretendard Light"/>
              </a:rPr>
              <a:t>브랜드</a:t>
            </a:r>
            <a:r>
              <a:rPr lang="en-US" sz="4400" kern="0" spc="-200" dirty="0">
                <a:solidFill>
                  <a:srgbClr val="FFFFFF"/>
                </a:solidFill>
                <a:latin typeface="Pretendard Light"/>
                <a:cs typeface="Pretendard Light"/>
              </a:rPr>
              <a:t> </a:t>
            </a:r>
            <a:r>
              <a:rPr lang="en-US" sz="4400" kern="0" spc="-200" dirty="0" err="1">
                <a:solidFill>
                  <a:srgbClr val="FFFFFF"/>
                </a:solidFill>
                <a:latin typeface="Pretendard Light"/>
                <a:cs typeface="Pretendard Light"/>
              </a:rPr>
              <a:t>디자인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42857" y="2385057"/>
            <a:ext cx="4993552" cy="5333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000">
                <a:solidFill>
                  <a:srgbClr val="FFFFFF"/>
                </a:solidFill>
                <a:latin typeface="Pretendard Light"/>
                <a:cs typeface="Pretendard Light"/>
              </a:rPr>
              <a:t>01    Branding Design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4471892" y="7707891"/>
            <a:ext cx="10599781" cy="1503776"/>
            <a:chOff x="4471892" y="7707891"/>
            <a:chExt cx="10599781" cy="150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71892" y="7707891"/>
              <a:ext cx="10599781" cy="1503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9509" y="5365319"/>
            <a:ext cx="2449074" cy="2498895"/>
            <a:chOff x="12039509" y="5365319"/>
            <a:chExt cx="2449074" cy="2498895"/>
          </a:xfrm>
        </p:grpSpPr>
        <p:sp>
          <p:nvSpPr>
            <p:cNvPr id="17" name="Object 17"/>
            <p:cNvSpPr txBox="1"/>
            <p:nvPr/>
          </p:nvSpPr>
          <p:spPr>
            <a:xfrm>
              <a:off x="11427241" y="7017463"/>
              <a:ext cx="3673612" cy="88298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3300">
                  <a:solidFill>
                    <a:srgbClr val="537954"/>
                  </a:solidFill>
                  <a:latin typeface="Lobster"/>
                  <a:cs typeface="Lobster"/>
                </a:rPr>
                <a:t>Miri Began</a:t>
              </a:r>
              <a:endParaRPr lang="en-US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2261810" y="6474867"/>
              <a:ext cx="2004474" cy="218521"/>
              <a:chOff x="12261810" y="6474867"/>
              <a:chExt cx="2004474" cy="2185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261810" y="6474867"/>
                <a:ext cx="2004474" cy="2185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25057" y="5365319"/>
              <a:ext cx="1677979" cy="1082029"/>
              <a:chOff x="12425057" y="5365319"/>
              <a:chExt cx="1677979" cy="1082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425057" y="5365319"/>
                <a:ext cx="1677979" cy="1082029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2110298" y="7611110"/>
              <a:ext cx="2307498" cy="37965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1400">
                  <a:solidFill>
                    <a:srgbClr val="537954"/>
                  </a:solidFill>
                  <a:latin typeface="Oswald"/>
                  <a:cs typeface="Oswald"/>
                </a:rPr>
                <a:t>Began Almond Snack</a:t>
              </a:r>
              <a:endParaRPr lang="en-US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912516" y="7537778"/>
            <a:ext cx="5356668" cy="8813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3300">
                <a:solidFill>
                  <a:srgbClr val="FFFFFF"/>
                </a:solidFill>
                <a:latin typeface="Oswald"/>
                <a:cs typeface="Oswald"/>
              </a:rPr>
              <a:t>Began Almond Snack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8888015" y="3669092"/>
            <a:ext cx="3405664" cy="2823061"/>
            <a:chOff x="8888015" y="3669092"/>
            <a:chExt cx="3405664" cy="2823061"/>
          </a:xfrm>
        </p:grpSpPr>
        <p:sp>
          <p:nvSpPr>
            <p:cNvPr id="32" name="Object 32"/>
            <p:cNvSpPr txBox="1"/>
            <p:nvPr/>
          </p:nvSpPr>
          <p:spPr>
            <a:xfrm>
              <a:off x="8036599" y="5673568"/>
              <a:ext cx="5108497" cy="122787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4600" dirty="0">
                  <a:solidFill>
                    <a:srgbClr val="537954"/>
                  </a:solidFill>
                  <a:latin typeface="Lobster"/>
                  <a:cs typeface="Lobster"/>
                </a:rPr>
                <a:t>Miri Began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9078159" y="5343750"/>
              <a:ext cx="3025383" cy="329818"/>
              <a:chOff x="9078159" y="5343750"/>
              <a:chExt cx="3025383" cy="3298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078159" y="5343750"/>
                <a:ext cx="3025383" cy="3298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324552" y="3669092"/>
              <a:ext cx="2532598" cy="1633122"/>
              <a:chOff x="9324552" y="3669092"/>
              <a:chExt cx="2532598" cy="163312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324552" y="3669092"/>
                <a:ext cx="2532598" cy="1633122"/>
              </a:xfrm>
              <a:prstGeom prst="rect">
                <a:avLst/>
              </a:prstGeom>
            </p:spPr>
          </p:pic>
        </p:grpSp>
      </p:grpSp>
      <p:sp>
        <p:nvSpPr>
          <p:cNvPr id="53" name="Object 53"/>
          <p:cNvSpPr txBox="1"/>
          <p:nvPr/>
        </p:nvSpPr>
        <p:spPr>
          <a:xfrm>
            <a:off x="1142857" y="7892918"/>
            <a:ext cx="1788820" cy="14342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기여도  </a:t>
            </a:r>
          </a:p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작업기간     </a:t>
            </a:r>
          </a:p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프로그램 </a:t>
            </a:r>
            <a:endParaRPr lang="en-US"/>
          </a:p>
        </p:txBody>
      </p:sp>
      <p:sp>
        <p:nvSpPr>
          <p:cNvPr id="54" name="Object 54"/>
          <p:cNvSpPr txBox="1"/>
          <p:nvPr/>
        </p:nvSpPr>
        <p:spPr>
          <a:xfrm>
            <a:off x="2521752" y="7892918"/>
            <a:ext cx="3927561" cy="14342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100%</a:t>
            </a:r>
          </a:p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2000.00  -  2000.00</a:t>
            </a:r>
          </a:p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Photoshop, Illustrator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5282088" y="6635263"/>
            <a:ext cx="2141093" cy="2203117"/>
            <a:chOff x="15282088" y="6635263"/>
            <a:chExt cx="2141093" cy="2203117"/>
          </a:xfrm>
        </p:grpSpPr>
        <p:sp>
          <p:nvSpPr>
            <p:cNvPr id="56" name="Object 56"/>
            <p:cNvSpPr txBox="1"/>
            <p:nvPr/>
          </p:nvSpPr>
          <p:spPr>
            <a:xfrm>
              <a:off x="15282088" y="6635263"/>
              <a:ext cx="2071730" cy="45737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700" dirty="0">
                  <a:solidFill>
                    <a:srgbClr val="FFFFFF"/>
                  </a:solidFill>
                  <a:latin typeface="Pretendard Medium"/>
                  <a:cs typeface="Pretendard Medium"/>
                </a:rPr>
                <a:t>OVERVIEW</a:t>
              </a:r>
              <a:endParaRPr lang="en-US" dirty="0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15282095" y="7198421"/>
              <a:ext cx="3211628" cy="24599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여기는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브랜드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디자인에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대한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 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자세한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설명을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작성할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수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있습니다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브랜드에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대한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설명을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수정해서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다시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작성해주세요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폰트는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프리텐다드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Light이며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사이즈는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14입니다.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자간은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-1,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행간은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1.3입니다.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60" name="Object 60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61" name="Object 61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388675-6B25-00B9-6798-F329437C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266244" cy="10285714"/>
            <a:chOff x="0" y="0"/>
            <a:chExt cx="72662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726624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558457" y="7935627"/>
            <a:ext cx="4186205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LOGO DESIGN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558457" y="8305148"/>
            <a:ext cx="3058285" cy="38095"/>
            <a:chOff x="8558457" y="8305148"/>
            <a:chExt cx="305828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558457" y="8305148"/>
              <a:ext cx="3058285" cy="380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58457" y="8552579"/>
            <a:ext cx="7458614" cy="10587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595959"/>
                </a:solidFill>
                <a:latin typeface="Pretendard Light"/>
                <a:cs typeface="Pretendard Light"/>
              </a:rPr>
              <a:t>여기는 로고 디자인에 대한 자세한 설명을 작성할 수 있습니다. 로고에 대한 설명을 수정해서 다시 작성해주세요. 폰트는 프리텐다드 Light이며 사이즈는 13입니다. 자간은 -1, 행간은 1.3입니다.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8558457" y="1572015"/>
            <a:ext cx="4206927" cy="3033178"/>
            <a:chOff x="8558457" y="1572015"/>
            <a:chExt cx="4206927" cy="3033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58457" y="1572015"/>
              <a:ext cx="4206927" cy="3033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8457" y="4564035"/>
            <a:ext cx="4206927" cy="3033178"/>
            <a:chOff x="8558457" y="4605193"/>
            <a:chExt cx="4206927" cy="3033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58457" y="4605193"/>
              <a:ext cx="4206927" cy="303317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30159" y="1271063"/>
            <a:ext cx="2071730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KEYWORD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1142857" y="2025520"/>
            <a:ext cx="1503989" cy="436383"/>
            <a:chOff x="1142857" y="2025520"/>
            <a:chExt cx="1503989" cy="4363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2857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80850" y="2096545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신선한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3027112" y="2025520"/>
            <a:ext cx="1503989" cy="436383"/>
            <a:chOff x="3027112" y="2025520"/>
            <a:chExt cx="1503989" cy="4363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027112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165107" y="2096546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부드러운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4911367" y="2025520"/>
            <a:ext cx="1503989" cy="436383"/>
            <a:chOff x="4911367" y="2025520"/>
            <a:chExt cx="1503989" cy="436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911367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049358" y="2102763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건강한</a:t>
            </a:r>
            <a:endParaRPr 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2723910" y="2130643"/>
            <a:ext cx="226138" cy="226138"/>
            <a:chOff x="2723910" y="2130643"/>
            <a:chExt cx="226138" cy="226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23910" y="2130643"/>
              <a:ext cx="226138" cy="2261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08165" y="2130643"/>
            <a:ext cx="226138" cy="226138"/>
            <a:chOff x="4608165" y="2130643"/>
            <a:chExt cx="226138" cy="2261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608165" y="2130643"/>
              <a:ext cx="226138" cy="2261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6399" y="1640586"/>
            <a:ext cx="3102967" cy="38095"/>
            <a:chOff x="1116399" y="1640586"/>
            <a:chExt cx="3102967" cy="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16399" y="1640586"/>
              <a:ext cx="3102967" cy="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130159" y="3016509"/>
            <a:ext cx="4047553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COLOR SYSTEM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1142857" y="3988779"/>
            <a:ext cx="2376190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#537954</a:t>
            </a:r>
            <a:endParaRPr lang="en-US"/>
          </a:p>
        </p:txBody>
      </p:sp>
      <p:grpSp>
        <p:nvGrpSpPr>
          <p:cNvPr id="1015" name="그룹 1015"/>
          <p:cNvGrpSpPr/>
          <p:nvPr/>
        </p:nvGrpSpPr>
        <p:grpSpPr>
          <a:xfrm>
            <a:off x="1142857" y="3770966"/>
            <a:ext cx="3041226" cy="173827"/>
            <a:chOff x="1142857" y="3770966"/>
            <a:chExt cx="3041226" cy="17382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42857" y="3770966"/>
              <a:ext cx="3041226" cy="1738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42857" y="4793468"/>
            <a:ext cx="2376190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#7F947D</a:t>
            </a:r>
            <a:endParaRPr lang="en-US"/>
          </a:p>
        </p:txBody>
      </p:sp>
      <p:grpSp>
        <p:nvGrpSpPr>
          <p:cNvPr id="1016" name="그룹 1016"/>
          <p:cNvGrpSpPr/>
          <p:nvPr/>
        </p:nvGrpSpPr>
        <p:grpSpPr>
          <a:xfrm>
            <a:off x="1142857" y="4575653"/>
            <a:ext cx="2993732" cy="173827"/>
            <a:chOff x="1142857" y="4575653"/>
            <a:chExt cx="2993732" cy="1738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42857" y="4575653"/>
              <a:ext cx="2993732" cy="173827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142857" y="5598152"/>
            <a:ext cx="2255984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#8AC483</a:t>
            </a:r>
            <a:endParaRPr lang="en-US"/>
          </a:p>
        </p:txBody>
      </p:sp>
      <p:grpSp>
        <p:nvGrpSpPr>
          <p:cNvPr id="1017" name="그룹 1017"/>
          <p:cNvGrpSpPr/>
          <p:nvPr/>
        </p:nvGrpSpPr>
        <p:grpSpPr>
          <a:xfrm>
            <a:off x="1142857" y="5380342"/>
            <a:ext cx="3041226" cy="173827"/>
            <a:chOff x="1142857" y="5380342"/>
            <a:chExt cx="3041226" cy="1738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42857" y="5380342"/>
              <a:ext cx="3041226" cy="1738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2857" y="3376509"/>
            <a:ext cx="3076509" cy="38095"/>
            <a:chOff x="1142857" y="3376509"/>
            <a:chExt cx="3076509" cy="380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42857" y="3376509"/>
              <a:ext cx="3076509" cy="3809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130159" y="6557828"/>
            <a:ext cx="1099420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FONT</a:t>
            </a:r>
            <a:endParaRPr lang="en-US"/>
          </a:p>
        </p:txBody>
      </p:sp>
      <p:sp>
        <p:nvSpPr>
          <p:cNvPr id="65" name="Object 65"/>
          <p:cNvSpPr txBox="1"/>
          <p:nvPr/>
        </p:nvSpPr>
        <p:spPr>
          <a:xfrm>
            <a:off x="1136508" y="7312285"/>
            <a:ext cx="2152381" cy="266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rgbClr val="787878"/>
                </a:solidFill>
                <a:latin typeface="Pretendard Light"/>
                <a:cs typeface="Pretendard Light"/>
              </a:rPr>
              <a:t>MAIN TYPE</a:t>
            </a:r>
            <a:endParaRPr lang="en-US"/>
          </a:p>
        </p:txBody>
      </p:sp>
      <p:sp>
        <p:nvSpPr>
          <p:cNvPr id="66" name="Object 66"/>
          <p:cNvSpPr txBox="1"/>
          <p:nvPr/>
        </p:nvSpPr>
        <p:spPr>
          <a:xfrm>
            <a:off x="1142857" y="7597213"/>
            <a:ext cx="1638095" cy="676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500">
                <a:solidFill>
                  <a:srgbClr val="595959"/>
                </a:solidFill>
                <a:latin typeface="Pretendard"/>
                <a:cs typeface="Pretendard"/>
              </a:rPr>
              <a:t>미리비건</a:t>
            </a:r>
            <a:endParaRPr lang="en-US"/>
          </a:p>
        </p:txBody>
      </p:sp>
      <p:sp>
        <p:nvSpPr>
          <p:cNvPr id="67" name="Object 67"/>
          <p:cNvSpPr txBox="1"/>
          <p:nvPr/>
        </p:nvSpPr>
        <p:spPr>
          <a:xfrm>
            <a:off x="2781132" y="7722299"/>
            <a:ext cx="4314703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595959"/>
                </a:solidFill>
                <a:latin typeface="Pretendard Light"/>
                <a:cs typeface="Pretendard Light"/>
              </a:rPr>
              <a:t>프리텐다드 Light</a:t>
            </a:r>
            <a:r>
              <a:rPr lang="en-US" sz="1200">
                <a:solidFill>
                  <a:srgbClr val="595959"/>
                </a:solidFill>
                <a:latin typeface="Pretendard"/>
                <a:cs typeface="Pretendard"/>
              </a:rPr>
              <a:t> · Regular · </a:t>
            </a:r>
            <a:r>
              <a:rPr lang="en-US" sz="1200">
                <a:solidFill>
                  <a:srgbClr val="595959"/>
                </a:solidFill>
                <a:latin typeface="Pretendard Medium"/>
                <a:cs typeface="Pretendard Medium"/>
              </a:rPr>
              <a:t>Medium</a:t>
            </a:r>
            <a:r>
              <a:rPr lang="en-US" sz="1200">
                <a:solidFill>
                  <a:srgbClr val="595959"/>
                </a:solidFill>
                <a:latin typeface="Pretendard"/>
                <a:cs typeface="Pretendard"/>
              </a:rPr>
              <a:t> · Bold</a:t>
            </a:r>
            <a:endParaRPr lang="en-US"/>
          </a:p>
        </p:txBody>
      </p:sp>
      <p:sp>
        <p:nvSpPr>
          <p:cNvPr id="70" name="Object 70"/>
          <p:cNvSpPr txBox="1"/>
          <p:nvPr/>
        </p:nvSpPr>
        <p:spPr>
          <a:xfrm>
            <a:off x="1142857" y="8281686"/>
            <a:ext cx="2152381" cy="266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rgbClr val="787878"/>
                </a:solidFill>
                <a:latin typeface="Pretendard Light"/>
                <a:cs typeface="Pretendard Light"/>
              </a:rPr>
              <a:t>SUB TYPE</a:t>
            </a:r>
            <a:endParaRPr lang="en-US"/>
          </a:p>
        </p:txBody>
      </p:sp>
      <p:grpSp>
        <p:nvGrpSpPr>
          <p:cNvPr id="1019" name="그룹 1019"/>
          <p:cNvGrpSpPr/>
          <p:nvPr/>
        </p:nvGrpSpPr>
        <p:grpSpPr>
          <a:xfrm>
            <a:off x="1130159" y="6927351"/>
            <a:ext cx="3058285" cy="38095"/>
            <a:chOff x="1130159" y="6927351"/>
            <a:chExt cx="3058285" cy="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159" y="6927351"/>
              <a:ext cx="3058285" cy="380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211318" y="3567430"/>
            <a:ext cx="2561608" cy="1697200"/>
            <a:chOff x="9211318" y="3567430"/>
            <a:chExt cx="2561608" cy="16972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211318" y="4985372"/>
              <a:ext cx="2561608" cy="279258"/>
              <a:chOff x="9211318" y="4985372"/>
              <a:chExt cx="2561608" cy="27925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211318" y="4985372"/>
                <a:ext cx="2561608" cy="27925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419939" y="3567430"/>
              <a:ext cx="2144364" cy="1382773"/>
              <a:chOff x="9419939" y="3567430"/>
              <a:chExt cx="2144364" cy="138277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419939" y="3567430"/>
                <a:ext cx="2144364" cy="138277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C2C2C2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C2C2C2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98" name="Object 98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99" name="Object 99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CDD5-620D-6400-4E8F-85DC9CAC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87343"/>
            <a:ext cx="18285714" cy="4398372"/>
            <a:chOff x="0" y="5887343"/>
            <a:chExt cx="18285714" cy="4398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5887343"/>
              <a:ext cx="18285714" cy="439837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623537" y="7291480"/>
            <a:ext cx="4186205" cy="457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GOODS DESIGN</a:t>
            </a:r>
            <a:endParaRPr 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6623569" y="7661006"/>
            <a:ext cx="3058285" cy="38095"/>
            <a:chOff x="6623569" y="7661006"/>
            <a:chExt cx="3058285" cy="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3569" y="7661006"/>
              <a:ext cx="3058285" cy="3809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623537" y="7908433"/>
            <a:ext cx="4587476" cy="17579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595959"/>
                </a:solidFill>
                <a:latin typeface="Pretendard Light"/>
                <a:cs typeface="Pretendard Light"/>
              </a:rPr>
              <a:t>여기는 제품 디자인에 대한 자세한 설명을 작성할 수 있습니다. 제품 디자인에 대한 설명을 수정해서 다시 작성해주세요. 폰트는 프리텐다드 Light이며 사이즈는 13입니다. 자간은 -1, 행간은 1.3입니다.</a:t>
            </a:r>
            <a:endParaRPr lang="en-US"/>
          </a:p>
        </p:txBody>
      </p:sp>
      <p:sp>
        <p:nvSpPr>
          <p:cNvPr id="47" name="Object 47"/>
          <p:cNvSpPr txBox="1"/>
          <p:nvPr/>
        </p:nvSpPr>
        <p:spPr>
          <a:xfrm>
            <a:off x="12094190" y="8294076"/>
            <a:ext cx="4587476" cy="4095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787878"/>
                </a:solidFill>
                <a:latin typeface="Pretendard Light"/>
                <a:cs typeface="Pretendard Light"/>
              </a:rPr>
              <a:t>T-shirt Design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4589618" y="8815197"/>
            <a:ext cx="2149134" cy="3762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787878"/>
                </a:solidFill>
                <a:latin typeface="Pretendard Light"/>
                <a:cs typeface="Pretendard Light"/>
              </a:rPr>
              <a:t>Package Design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4401062" y="6803460"/>
            <a:ext cx="2027274" cy="1822571"/>
            <a:chOff x="4401062" y="6803460"/>
            <a:chExt cx="2027274" cy="18225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01062" y="6803460"/>
              <a:ext cx="1190576" cy="1190576"/>
              <a:chOff x="4401062" y="6803460"/>
              <a:chExt cx="1190576" cy="11905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844629" y="6247027"/>
                <a:ext cx="2381152" cy="2381152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401062" y="6803460"/>
                <a:ext cx="1190576" cy="11905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123574" y="7321269"/>
              <a:ext cx="1298518" cy="1298518"/>
              <a:chOff x="5123574" y="7321269"/>
              <a:chExt cx="1298518" cy="12985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516693" y="6714388"/>
                <a:ext cx="2597036" cy="2597036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123574" y="7321269"/>
                <a:ext cx="1298518" cy="1298518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C2C2C2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C2C2C2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85" name="Object 85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86" name="Object 86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61BD48-252B-653E-483A-23E060FD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142190" y="4359571"/>
            <a:ext cx="4746800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내용 설명</a:t>
            </a:r>
            <a:endParaRPr lang="en-US" sz="1900" dirty="0">
              <a:solidFill>
                <a:srgbClr val="595959"/>
              </a:solidFill>
              <a:latin typeface="Pretendard Light"/>
              <a:cs typeface="Pretendard Light"/>
            </a:endParaRPr>
          </a:p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02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 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 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캡쳐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24476" y="3538197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24476" y="6412174"/>
            <a:ext cx="4985996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  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</a:p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Medium"/>
                <a:cs typeface="Pretendard Medium"/>
              </a:rPr>
              <a:t>02   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1124476" y="5658536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24476" y="8487938"/>
            <a:ext cx="6077405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01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    </a:t>
            </a:r>
            <a:r>
              <a:rPr lang="en-US" sz="1900" dirty="0" err="1">
                <a:solidFill>
                  <a:srgbClr val="595959"/>
                </a:solidFill>
                <a:latin typeface="Pretendard Light"/>
                <a:cs typeface="Pretendard Light"/>
              </a:rPr>
              <a:t>부제목을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 err="1">
                <a:solidFill>
                  <a:srgbClr val="595959"/>
                </a:solidFill>
                <a:latin typeface="Pretendard Light"/>
                <a:cs typeface="Pretendard Light"/>
              </a:rPr>
              <a:t>작성해주세요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.</a:t>
            </a:r>
          </a:p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02 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  </a:t>
            </a:r>
            <a:r>
              <a:rPr lang="en-US" sz="1900" dirty="0" err="1">
                <a:solidFill>
                  <a:srgbClr val="595959"/>
                </a:solidFill>
                <a:latin typeface="Pretendard Light"/>
                <a:cs typeface="Pretendard Light"/>
              </a:rPr>
              <a:t>부제목을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 err="1">
                <a:solidFill>
                  <a:srgbClr val="595959"/>
                </a:solidFill>
                <a:latin typeface="Pretendard Light"/>
                <a:cs typeface="Pretendard Light"/>
              </a:rPr>
              <a:t>작성해주세요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842795" y="4359571"/>
            <a:ext cx="1753901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03p</a:t>
            </a:r>
          </a:p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04p – 06p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842795" y="6412174"/>
            <a:ext cx="1753901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</a:p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4842795" y="8487938"/>
            <a:ext cx="1753901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</a:p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5644118" y="3884310"/>
            <a:ext cx="8718174" cy="469837"/>
            <a:chOff x="5644118" y="3884310"/>
            <a:chExt cx="8718174" cy="469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5644118" y="3884310"/>
              <a:ext cx="8718174" cy="46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1FD4246-7F83-73B4-E0FE-81332EEC2AAA}"/>
              </a:ext>
            </a:extLst>
          </p:cNvPr>
          <p:cNvSpPr txBox="1"/>
          <p:nvPr/>
        </p:nvSpPr>
        <p:spPr>
          <a:xfrm>
            <a:off x="11142190" y="2390254"/>
            <a:ext cx="4746800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내용 설명</a:t>
            </a:r>
            <a:endParaRPr lang="en-US" sz="1900" dirty="0">
              <a:solidFill>
                <a:srgbClr val="595959"/>
              </a:solidFill>
              <a:latin typeface="Pretendard Light"/>
              <a:cs typeface="Pretendard Light"/>
            </a:endParaRPr>
          </a:p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02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 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 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캡쳐</a:t>
            </a:r>
            <a:endParaRPr lang="en-US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24476" y="1568880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9D420A84-65B7-9E27-4B96-A95118BD414A}"/>
              </a:ext>
            </a:extLst>
          </p:cNvPr>
          <p:cNvSpPr txBox="1"/>
          <p:nvPr/>
        </p:nvSpPr>
        <p:spPr>
          <a:xfrm>
            <a:off x="14842795" y="2390254"/>
            <a:ext cx="1753901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03p</a:t>
            </a:r>
          </a:p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04p – 06p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4396" y="7553913"/>
            <a:ext cx="1854196" cy="444068"/>
            <a:chOff x="8174396" y="7553913"/>
            <a:chExt cx="1854196" cy="444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74396" y="7553913"/>
              <a:ext cx="1854196" cy="4440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65411" y="7626189"/>
            <a:ext cx="2072165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CONTACT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3695073" y="5555752"/>
            <a:ext cx="10812841" cy="10660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끝까지 봐주셔서 감사합니다.</a:t>
            </a:r>
          </a:p>
          <a:p>
            <a:pPr lvl="0" algn="ctr">
              <a:defRPr/>
            </a:pP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끊임없이 도달하는 </a:t>
            </a:r>
            <a:r>
              <a:rPr lang="en-US" sz="2100" kern="0" spc="-100">
                <a:solidFill>
                  <a:srgbClr val="FFFFFF"/>
                </a:solidFill>
                <a:latin typeface="Pretendard Medium"/>
                <a:cs typeface="Pretendard Medium"/>
              </a:rPr>
              <a:t>디자이너 김미리의</a:t>
            </a: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 포트폴리였습니다.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3608007" y="3329239"/>
            <a:ext cx="10986973" cy="22573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8400">
                <a:solidFill>
                  <a:srgbClr val="FFFFFF"/>
                </a:solidFill>
                <a:latin typeface="Pretendard SemiBold"/>
                <a:cs typeface="Pretendard SemiBold"/>
              </a:rPr>
              <a:t>THANK YOU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2793809" y="8401010"/>
            <a:ext cx="4914513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Phone Number ｜ 010 1234 5678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6612927" y="8401010"/>
            <a:ext cx="4977134" cy="4492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e-mail</a:t>
            </a:r>
            <a:r>
              <a:rPr lang="en-US" sz="1700">
                <a:solidFill>
                  <a:srgbClr val="FFFFFF"/>
                </a:solidFill>
                <a:latin typeface="Pretendard Light"/>
                <a:cs typeface="Pretendard Light"/>
              </a:rPr>
              <a:t> ｜ mirikim@miricanvas.com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10839657" y="8401010"/>
            <a:ext cx="3814961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instamgram</a:t>
            </a:r>
            <a:r>
              <a:rPr lang="en-US" sz="1700">
                <a:solidFill>
                  <a:srgbClr val="FFFFFF"/>
                </a:solidFill>
                <a:latin typeface="Pretendard Light"/>
                <a:cs typeface="Pretendard Light"/>
              </a:rPr>
              <a:t> ｜ @miri_kim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310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Linux Ubuntu 22.04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jammy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908903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학습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330" y="5203543"/>
            <a:ext cx="4876800" cy="479209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4CA680-DB85-87E4-9550-908578A9B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" y="7261359"/>
            <a:ext cx="11674153" cy="277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 dirty="0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보드에의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등을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720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777</Words>
  <Application>Microsoft Office PowerPoint</Application>
  <PresentationFormat>사용자 지정</PresentationFormat>
  <Paragraphs>208</Paragraphs>
  <Slides>20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Pretendard Light</vt:lpstr>
      <vt:lpstr>Pretendard</vt:lpstr>
      <vt:lpstr>Oswald</vt:lpstr>
      <vt:lpstr>Calibri</vt:lpstr>
      <vt:lpstr>Lobster</vt:lpstr>
      <vt:lpstr>Pretendard Medium</vt:lpstr>
      <vt:lpstr>Arial</vt:lpstr>
      <vt:lpstr>Pretendard SemiBold</vt:lpstr>
      <vt:lpstr>나눔명조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태균</cp:lastModifiedBy>
  <cp:revision>60</cp:revision>
  <dcterms:created xsi:type="dcterms:W3CDTF">2022-10-13T00:59:47Z</dcterms:created>
  <dcterms:modified xsi:type="dcterms:W3CDTF">2022-10-12T18:21:05Z</dcterms:modified>
  <cp:version/>
</cp:coreProperties>
</file>